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858CD-06ED-4126-B05D-8AE3E8ECD6CA}" type="datetimeFigureOut">
              <a:rPr lang="en-US" smtClean="0"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60BC4-3B8E-41E9-8572-DB7B1A3D08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9/25-9/26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Sra.Castro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Esponja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Cuál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err="1" smtClean="0"/>
              <a:t>favorita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Quiénes</a:t>
            </a:r>
            <a:r>
              <a:rPr lang="en-US" dirty="0" smtClean="0"/>
              <a:t> son los </a:t>
            </a:r>
            <a:r>
              <a:rPr lang="en-US" dirty="0" err="1" smtClean="0"/>
              <a:t>actores</a:t>
            </a:r>
            <a:r>
              <a:rPr lang="en-US" dirty="0" smtClean="0"/>
              <a:t>?</a:t>
            </a:r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tipo</a:t>
            </a:r>
            <a:r>
              <a:rPr lang="en-US" dirty="0" smtClean="0"/>
              <a:t> de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Presentación</a:t>
            </a:r>
            <a:r>
              <a:rPr lang="en-US" dirty="0" smtClean="0"/>
              <a:t> del </a:t>
            </a:r>
            <a:r>
              <a:rPr lang="en-US" dirty="0" err="1" smtClean="0"/>
              <a:t>vocabulario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Para </a:t>
            </a:r>
            <a:r>
              <a:rPr lang="en-US" dirty="0" err="1" smtClean="0"/>
              <a:t>practicar</a:t>
            </a:r>
            <a:r>
              <a:rPr lang="en-US" dirty="0" smtClean="0"/>
              <a:t> el </a:t>
            </a:r>
            <a:r>
              <a:rPr lang="en-US" dirty="0" err="1" smtClean="0"/>
              <a:t>vocabulario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Actividad</a:t>
            </a:r>
            <a:r>
              <a:rPr lang="en-US" dirty="0" smtClean="0"/>
              <a:t> 18. </a:t>
            </a:r>
            <a:r>
              <a:rPr lang="en-US" dirty="0" err="1" smtClean="0"/>
              <a:t>Definiciones</a:t>
            </a:r>
            <a:r>
              <a:rPr lang="en-US" dirty="0" smtClean="0"/>
              <a:t>. P 111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20. </a:t>
            </a:r>
            <a:r>
              <a:rPr lang="en-US" dirty="0" err="1" smtClean="0"/>
              <a:t>Algo</a:t>
            </a:r>
            <a:r>
              <a:rPr lang="en-US" dirty="0" smtClean="0"/>
              <a:t> personal. P 112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Las </a:t>
            </a:r>
            <a:r>
              <a:rPr lang="en-US" dirty="0" err="1" smtClean="0"/>
              <a:t>Películas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Presentación</a:t>
            </a:r>
            <a:r>
              <a:rPr lang="en-US" dirty="0" smtClean="0"/>
              <a:t> del </a:t>
            </a:r>
            <a:r>
              <a:rPr lang="en-US" dirty="0" err="1" smtClean="0"/>
              <a:t>vocabulario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14400"/>
            <a:ext cx="77724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Revisar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papel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vocabulario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adicionar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palabras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Aceptar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to accept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Agradecer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to thank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ceremonia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ceremony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Premio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award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Entrega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premios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awards ceremony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Estreno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premiere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Entrevista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– interview</a:t>
            </a: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sesión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fotográfica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photo session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 decel="100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Describe con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palabras</a:t>
            </a:r>
            <a:r>
              <a:rPr lang="en-US" dirty="0" smtClean="0"/>
              <a:t> en </a:t>
            </a:r>
            <a:r>
              <a:rPr lang="en-US" dirty="0" err="1" smtClean="0"/>
              <a:t>español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Película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Actor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Premio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4176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. Las </a:t>
            </a:r>
            <a:r>
              <a:rPr lang="en-US" dirty="0" err="1" smtClean="0"/>
              <a:t>Películas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685800"/>
            <a:ext cx="7772400" cy="5334000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crees</a:t>
            </a:r>
            <a:r>
              <a:rPr lang="en-US" dirty="0" smtClean="0"/>
              <a:t> de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película</a:t>
            </a:r>
            <a:r>
              <a:rPr lang="en-US" dirty="0" smtClean="0"/>
              <a:t>? Si no </a:t>
            </a:r>
            <a:r>
              <a:rPr lang="en-US" dirty="0" err="1" smtClean="0"/>
              <a:t>viste</a:t>
            </a:r>
            <a:r>
              <a:rPr lang="en-US" dirty="0" smtClean="0"/>
              <a:t> la </a:t>
            </a:r>
            <a:r>
              <a:rPr lang="en-US" dirty="0" err="1" smtClean="0"/>
              <a:t>película</a:t>
            </a:r>
            <a:r>
              <a:rPr lang="en-US" dirty="0" smtClean="0"/>
              <a:t> </a:t>
            </a:r>
            <a:r>
              <a:rPr lang="en-US" dirty="0" err="1" smtClean="0"/>
              <a:t>escribe</a:t>
            </a:r>
            <a:r>
              <a:rPr lang="en-US" dirty="0" smtClean="0"/>
              <a:t> 5 </a:t>
            </a:r>
            <a:r>
              <a:rPr lang="en-US" dirty="0" err="1" smtClean="0"/>
              <a:t>preguntas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buscar</a:t>
            </a:r>
            <a:r>
              <a:rPr lang="en-US" dirty="0" smtClean="0"/>
              <a:t>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Avat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855" y="1524000"/>
            <a:ext cx="3763670" cy="533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UMG_cvrart_00602527969206_01_RGB72_1200x1200_12UMGIM10247_200x200-7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47800" y="381000"/>
            <a:ext cx="6324600" cy="63246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139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Make up 9/25-9/26</vt:lpstr>
      <vt:lpstr>Esponja </vt:lpstr>
      <vt:lpstr>Agenda</vt:lpstr>
      <vt:lpstr>Presentación del vocabulario</vt:lpstr>
      <vt:lpstr>Describe con tus palabras en español:</vt:lpstr>
      <vt:lpstr>Actividad. Las Películas. </vt:lpstr>
      <vt:lpstr>Slide 7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 9/25-9/26</dc:title>
  <dc:creator>Ana Castro</dc:creator>
  <cp:lastModifiedBy>Ana Castro</cp:lastModifiedBy>
  <cp:revision>1</cp:revision>
  <dcterms:created xsi:type="dcterms:W3CDTF">2012-09-25T15:03:14Z</dcterms:created>
  <dcterms:modified xsi:type="dcterms:W3CDTF">2012-09-25T15:08:02Z</dcterms:modified>
</cp:coreProperties>
</file>